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3" r:id="rId3"/>
    <p:sldId id="273" r:id="rId4"/>
    <p:sldId id="272" r:id="rId5"/>
    <p:sldId id="264" r:id="rId6"/>
    <p:sldId id="268" r:id="rId7"/>
    <p:sldId id="267" r:id="rId8"/>
    <p:sldId id="266" r:id="rId9"/>
    <p:sldId id="265" r:id="rId10"/>
    <p:sldId id="269" r:id="rId11"/>
    <p:sldId id="270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0C6175-8628-DCE0-6AF2-0B708A93D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51F997-B9FD-AA62-B61B-BDFE05A71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6B1B3C4-F96E-F7E9-852D-DC3D82BB7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9F936E-D9CD-E972-5522-FF16F638B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82786A-DC12-2E79-F3FE-76B55256B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441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DED0C-4CCF-B63A-F472-2A0FE4B46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4D2346-2AAB-A405-ED7F-1AE7366E9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7A9F69-5153-AFF9-08A2-795EBCA08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E17323-4BFF-43BB-79DC-E6D7C001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8102C7-9206-877C-4A2D-30F994996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17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650D41-EC42-809D-198C-A7B042AAC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EA8366B-66EE-F610-4625-57027EA1E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AB4366-68A8-76CF-43D6-618B2746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27F7F9A-4873-8FB0-4D00-A860E7EAB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F6D75-8BFB-FDCA-AD25-BCEEC1FB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3026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1832D-A6D0-EE5F-4AC4-2030CB47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6DB8D4-1C7D-515C-07D4-8BFBA79F6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01F44C7-69A6-F55B-1CB7-A18E54531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E491E93-7E4B-3FB8-813E-05433D9BB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F350A3-F853-EF5D-0EEC-2274FDDA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1121614-65F1-E7FC-D789-5DAC673C3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221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FAF41-C245-B5B5-2DDE-3C44986B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5FD261-6C05-2C37-132E-77D9938CB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9BB4D2-ED57-09FA-61FA-BE49F9A4D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61F9223-47DB-1A81-A8E9-37F8AC426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04C9767-3CDC-3BA8-4B98-45EB1CC0FF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FC22906-1A9F-ABA5-6D7B-FC9C6D343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8E5B0B9-8C1D-CC0F-6A7F-4DCC0F601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7A6AC87-85C4-4A54-841D-EC900C641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073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45CA3C-6E27-82B4-0197-218EE270D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9E81759-461D-4C7D-3AD9-B5B80FD4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F3BEAF4-634D-C32F-8805-BD95093A2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759A0A2-8977-6C30-2BFE-68A255BF5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831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CF55219-8509-9745-63E4-CB17A8CD1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E83D69B-226C-BB24-4D45-E40879D3A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9571AB9-D83C-DA8C-1863-0041C6387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839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09405-BDE3-1950-204C-AC0D0457F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702FC9-E072-D1F1-E9AA-460971613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1FC0B47-1C10-FA65-5AB4-A1A9F515F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721B4D-D53F-804B-DA7B-A85EDC03B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E9028A3-B0AD-4CA9-C279-DDAAC0C04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C583503-56FC-9FB9-0717-BFF2C9C6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8704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4F3E9-3578-92F7-54A9-BA38D59F2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7708BA4-5187-852E-7DAA-DE57E38C92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60B7933-1289-19A2-7823-9B88DBC0D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0891F-D1A2-869C-A413-E02D732D0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9D2BA31-931D-8EB9-3283-7FA343404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E77D5E9-411D-FBEC-4D13-439697C47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127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EFDD45-3E23-B174-795F-3F6F0CAC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D9264F7-8E81-16F5-14CC-DEFFAB76B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A31C35-194F-9194-34F8-351B1044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B1CAD0-B43A-3BD4-F551-37615A50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41C1522-A23D-A992-9835-82ED4A298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624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47DEC45-76CE-F922-FF6C-5B03E78AF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BBEA39C-09A7-7274-1C17-F8FFD3914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086F50-6A49-2502-2CA6-5BB25000B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98A8B5-81ED-B2AC-2A38-6081EE6DE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3EC25E-0F48-0606-721D-3F5AA240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311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429E00E-ED3B-3138-1C75-0F59D585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A437740-F9FA-BF5C-5EE1-567C0B923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FE4A41-760E-A1A3-E2E3-D81B7AFCC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B93C4-25DF-41A7-890E-B25F9FCFDA90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22F34C-E4CA-1E37-37E8-CA22705E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76DD408-6FD0-D65E-C468-D6989530B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925CA-8A15-419C-858B-1D0D855579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904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5C9A726E-B229-3261-7FFC-E82608BB8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86" y="249881"/>
            <a:ext cx="10921428" cy="6358237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640459CB-7B0D-F4CC-1C4B-447EEC8A89AF}"/>
              </a:ext>
            </a:extLst>
          </p:cNvPr>
          <p:cNvSpPr txBox="1"/>
          <p:nvPr/>
        </p:nvSpPr>
        <p:spPr>
          <a:xfrm>
            <a:off x="1695236" y="2661007"/>
            <a:ext cx="9177321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6600" b="1" dirty="0">
                <a:solidFill>
                  <a:schemeClr val="bg1"/>
                </a:solidFill>
              </a:rPr>
              <a:t>GERSHØJ LANDHANDEL</a:t>
            </a:r>
          </a:p>
          <a:p>
            <a:endParaRPr lang="da-DK" sz="3600" dirty="0"/>
          </a:p>
          <a:p>
            <a:r>
              <a:rPr lang="da-DK" sz="4400" dirty="0">
                <a:solidFill>
                  <a:schemeClr val="bg1"/>
                </a:solidFill>
              </a:rPr>
              <a:t>Der hvor landsbyen mødes………………….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4051682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4EDB1-A292-68D8-F6AB-830B6F316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C0F8A8A6-FF52-4D67-E04B-A5A42A8B6D10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C888630-7214-0F11-9281-D085CFE41F25}"/>
              </a:ext>
            </a:extLst>
          </p:cNvPr>
          <p:cNvSpPr txBox="1"/>
          <p:nvPr/>
        </p:nvSpPr>
        <p:spPr>
          <a:xfrm>
            <a:off x="6096000" y="369870"/>
            <a:ext cx="242374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0F5CCDB-941D-2E3A-38FE-C53FA1AC6293}"/>
              </a:ext>
            </a:extLst>
          </p:cNvPr>
          <p:cNvSpPr txBox="1"/>
          <p:nvPr/>
        </p:nvSpPr>
        <p:spPr>
          <a:xfrm>
            <a:off x="287677" y="369870"/>
            <a:ext cx="5265480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8/3 2026: Arrangement m. Skjoldungernes Land</a:t>
            </a:r>
          </a:p>
          <a:p>
            <a:r>
              <a:rPr lang="da-DK" sz="2000" b="1" dirty="0"/>
              <a:t>Samt generalforsamling 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DBCC8A7-9FD2-2777-852B-84504D143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361" y="1183963"/>
            <a:ext cx="2100479" cy="222452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38375FE-3E38-DA71-6AD3-55B5FCE41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7" y="1183963"/>
            <a:ext cx="2025136" cy="2245037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15D69BB8-8647-3478-01C6-4BE9CA87D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22" y="2787847"/>
            <a:ext cx="2408696" cy="2096544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0C9D04C6-46E6-9995-0329-BDC88AA9C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4330" y="3794573"/>
            <a:ext cx="1966510" cy="2720860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F628494D-92E4-7339-1A12-89841C0EE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77" y="4656996"/>
            <a:ext cx="1728452" cy="185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5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4888-D070-5F05-077F-9633C93D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A220EDCD-74F0-22F4-3BB0-785F06AFCD2E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E97E5F6-2A0C-DD68-33B6-AB8654C344FA}"/>
              </a:ext>
            </a:extLst>
          </p:cNvPr>
          <p:cNvSpPr txBox="1"/>
          <p:nvPr/>
        </p:nvSpPr>
        <p:spPr>
          <a:xfrm>
            <a:off x="6096000" y="369870"/>
            <a:ext cx="3723135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17/1-2026: Fuglekasse workshop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440F555-E3F8-E977-D860-115CC0A259E8}"/>
              </a:ext>
            </a:extLst>
          </p:cNvPr>
          <p:cNvSpPr txBox="1"/>
          <p:nvPr/>
        </p:nvSpPr>
        <p:spPr>
          <a:xfrm>
            <a:off x="287677" y="369870"/>
            <a:ext cx="4614918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4/10-2025: </a:t>
            </a:r>
            <a:r>
              <a:rPr lang="da-DK" sz="2000" b="1" dirty="0" err="1"/>
              <a:t>Mostning</a:t>
            </a:r>
            <a:r>
              <a:rPr lang="da-DK" sz="2000" b="1" dirty="0"/>
              <a:t> af landsbyens æbler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B449D13-51EB-BC60-71CD-56288304E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59" y="4458574"/>
            <a:ext cx="1822018" cy="2283325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779053F0-62E2-5E19-A7AB-F3E313AA8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12" y="907934"/>
            <a:ext cx="5176710" cy="3478386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7CEBAEDB-2325-3150-4022-533E4812A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8155" y="4458575"/>
            <a:ext cx="2769067" cy="2283325"/>
          </a:xfrm>
          <a:prstGeom prst="rect">
            <a:avLst/>
          </a:prstGeom>
        </p:spPr>
      </p:pic>
      <p:pic>
        <p:nvPicPr>
          <p:cNvPr id="9" name="Billede 8" descr="Et billede, der indeholder tøj, person, menneske, indendørs&#10;&#10;AI-genereret indhold kan være ukorrekt.">
            <a:extLst>
              <a:ext uri="{FF2B5EF4-FFF2-40B4-BE49-F238E27FC236}">
                <a16:creationId xmlns:a16="http://schemas.microsoft.com/office/drawing/2014/main" id="{5FE5AF48-9C52-E965-B435-4E0FF8F9C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5017" y="890141"/>
            <a:ext cx="2043196" cy="3244734"/>
          </a:xfrm>
          <a:prstGeom prst="rect">
            <a:avLst/>
          </a:prstGeom>
        </p:spPr>
      </p:pic>
      <p:pic>
        <p:nvPicPr>
          <p:cNvPr id="15" name="Billede 14" descr="Et billede, der indeholder tøj, person, mur, indendørs&#10;&#10;AI-genereret indhold kan være ukorrekt.">
            <a:extLst>
              <a:ext uri="{FF2B5EF4-FFF2-40B4-BE49-F238E27FC236}">
                <a16:creationId xmlns:a16="http://schemas.microsoft.com/office/drawing/2014/main" id="{0C1F784A-CA9E-2587-0042-6B406AC4B1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204530"/>
            <a:ext cx="1764529" cy="2402094"/>
          </a:xfrm>
          <a:prstGeom prst="rect">
            <a:avLst/>
          </a:prstGeom>
        </p:spPr>
      </p:pic>
      <p:pic>
        <p:nvPicPr>
          <p:cNvPr id="19" name="Billede 18" descr="Et billede, der indeholder tøj, person, indendørs, Ansigt&#10;&#10;AI-genereret indhold kan være ukorrekt.">
            <a:extLst>
              <a:ext uri="{FF2B5EF4-FFF2-40B4-BE49-F238E27FC236}">
                <a16:creationId xmlns:a16="http://schemas.microsoft.com/office/drawing/2014/main" id="{D7324DD0-36C1-E570-72D0-7013A37E2C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58960" y="4079667"/>
            <a:ext cx="1392528" cy="2526957"/>
          </a:xfrm>
          <a:prstGeom prst="rect">
            <a:avLst/>
          </a:prstGeom>
        </p:spPr>
      </p:pic>
      <p:pic>
        <p:nvPicPr>
          <p:cNvPr id="21" name="Billede 20" descr="Et billede, der indeholder tøj, person, indendørs, menneske&#10;&#10;AI-genereret indhold kan være ukorrekt.">
            <a:extLst>
              <a:ext uri="{FF2B5EF4-FFF2-40B4-BE49-F238E27FC236}">
                <a16:creationId xmlns:a16="http://schemas.microsoft.com/office/drawing/2014/main" id="{4CF9BE3B-ED82-7BA3-E77A-F90F22D231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0512" y="907933"/>
            <a:ext cx="3449377" cy="3092245"/>
          </a:xfrm>
          <a:prstGeom prst="rect">
            <a:avLst/>
          </a:prstGeom>
        </p:spPr>
      </p:pic>
      <p:pic>
        <p:nvPicPr>
          <p:cNvPr id="23" name="Billede 22" descr="Et billede, der indeholder tøj, person, udendørs, jeans&#10;&#10;AI-genereret indhold kan være ukorrekt.">
            <a:extLst>
              <a:ext uri="{FF2B5EF4-FFF2-40B4-BE49-F238E27FC236}">
                <a16:creationId xmlns:a16="http://schemas.microsoft.com/office/drawing/2014/main" id="{1C63DDA3-5B5D-9DB6-5489-827572C847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8340" y="4366517"/>
            <a:ext cx="2250199" cy="224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6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EC43E-C3E4-7C4D-0086-95D9E28F6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B87B62A5-AB05-DE71-AA8A-173E6E849403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1E869E7-162F-8565-71E8-02357316B57D}"/>
              </a:ext>
            </a:extLst>
          </p:cNvPr>
          <p:cNvSpPr txBox="1"/>
          <p:nvPr/>
        </p:nvSpPr>
        <p:spPr>
          <a:xfrm>
            <a:off x="6096000" y="369870"/>
            <a:ext cx="5284332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/>
              <a:t>31/8-25: Hygge og fællsespisning for de frivillige</a:t>
            </a:r>
            <a:endParaRPr lang="da-DK" sz="2000" b="1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E5E087E-7CE6-AC49-4EDE-536EA6BE07E0}"/>
              </a:ext>
            </a:extLst>
          </p:cNvPr>
          <p:cNvSpPr txBox="1"/>
          <p:nvPr/>
        </p:nvSpPr>
        <p:spPr>
          <a:xfrm>
            <a:off x="287677" y="369870"/>
            <a:ext cx="4730334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/>
              <a:t>20-21/6-25: Deltagelse i Gershøj Havnefest</a:t>
            </a:r>
            <a:endParaRPr lang="da-DK" sz="2000" b="1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4B14F437-87BF-3285-013B-7957419E7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77" y="983393"/>
            <a:ext cx="2477249" cy="342333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C486EE4-4C0D-91E4-82A4-9B37E3B6A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157" y="4324942"/>
            <a:ext cx="2217799" cy="237467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02181477-8767-2C6E-1A1F-8429B4F74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50" y="983393"/>
            <a:ext cx="2331934" cy="3174408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65C50070-4D51-EEB2-8DB5-4E110387D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983393"/>
            <a:ext cx="3729519" cy="2535524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D36866E0-9528-883E-7062-28F51F9D9B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8498" y="3552723"/>
            <a:ext cx="3631834" cy="278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5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4825-94EA-4802-D0BE-F4072458E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7BDD6AD4-D9E7-9CD7-220A-311CDD784CA0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18524B4-C487-5FDB-8FBF-8DE01E5B41B6}"/>
              </a:ext>
            </a:extLst>
          </p:cNvPr>
          <p:cNvSpPr txBox="1"/>
          <p:nvPr/>
        </p:nvSpPr>
        <p:spPr>
          <a:xfrm>
            <a:off x="6096000" y="369870"/>
            <a:ext cx="3778855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/>
              <a:t>2/6-25: Have- og oprydningsdag II</a:t>
            </a:r>
            <a:endParaRPr lang="da-DK" sz="2000" b="1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827E2F44-8AE6-EC84-2DCB-93F9D383942B}"/>
              </a:ext>
            </a:extLst>
          </p:cNvPr>
          <p:cNvSpPr txBox="1"/>
          <p:nvPr/>
        </p:nvSpPr>
        <p:spPr>
          <a:xfrm>
            <a:off x="287677" y="369870"/>
            <a:ext cx="3583289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/>
              <a:t>3/5-25: Have- og oprydningsdag</a:t>
            </a:r>
            <a:endParaRPr lang="da-DK" sz="2000" b="1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4495D2E-A184-E74D-A429-6607B6096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77" y="997760"/>
            <a:ext cx="2541632" cy="3000154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B1748DF-B5E7-FA1F-D637-9DB4782B2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251" y="997760"/>
            <a:ext cx="2515847" cy="324473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E7E0B44A-A663-2603-6F41-8AE10F039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66" y="3428999"/>
            <a:ext cx="2334429" cy="3244735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D48DFAC4-3C25-8C64-C4C9-E9E81553D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1011" y="3924783"/>
            <a:ext cx="2665650" cy="2748951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0C72C2D6-4BAE-EA4D-CB8E-8AAC5B938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7065" y="936990"/>
            <a:ext cx="2346860" cy="2883389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FAF471FD-91C5-7A0A-12E1-8B85E14F08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5170" y="936990"/>
            <a:ext cx="2342983" cy="288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17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9C7A5-6512-13A8-BB43-1CB065DC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613CB3F7-FA57-AFBD-C282-EF6FC6BF151C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24449D6-9A33-21A2-6FC5-0BC4529D4704}"/>
              </a:ext>
            </a:extLst>
          </p:cNvPr>
          <p:cNvSpPr txBox="1"/>
          <p:nvPr/>
        </p:nvSpPr>
        <p:spPr>
          <a:xfrm>
            <a:off x="6096000" y="369870"/>
            <a:ext cx="3653308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/>
              <a:t>29/3-25: Lær at pode et æbletræ</a:t>
            </a:r>
            <a:endParaRPr lang="da-DK" sz="2000" b="1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4274D58-E61B-6479-EAA1-F66C93363913}"/>
              </a:ext>
            </a:extLst>
          </p:cNvPr>
          <p:cNvSpPr txBox="1"/>
          <p:nvPr/>
        </p:nvSpPr>
        <p:spPr>
          <a:xfrm>
            <a:off x="287677" y="369870"/>
            <a:ext cx="462921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9/3-25: Forårsmøde og Generalforsamling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7F3179A-B3EF-1CE9-3D1F-0DF134E98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77" y="876972"/>
            <a:ext cx="3743216" cy="254799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BCADAEA-9389-30C9-CC46-57717BF45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7" y="3820118"/>
            <a:ext cx="3743216" cy="261050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6B27B700-48C9-919A-0586-1DF94877A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767" y="2307044"/>
            <a:ext cx="1964651" cy="2235836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1F72523E-F678-DC6C-AD3A-FBC49B08A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745" y="1049800"/>
            <a:ext cx="2458513" cy="3000154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AC7DE98B-494E-9E98-8CCB-758EDD68A3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392" y="4381144"/>
            <a:ext cx="2742599" cy="2241218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BACA1146-CAAF-49B6-DF7E-E88E727486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4292" y="1049801"/>
            <a:ext cx="2552902" cy="324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7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1A3E4-1DBD-61F4-F678-24FB1F8DE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8BC56978-26CE-3E47-EFD5-17A0342D9A2D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6639BCA-8A07-D471-56C0-D24411AD98CB}"/>
              </a:ext>
            </a:extLst>
          </p:cNvPr>
          <p:cNvSpPr txBox="1"/>
          <p:nvPr/>
        </p:nvSpPr>
        <p:spPr>
          <a:xfrm>
            <a:off x="6096000" y="369870"/>
            <a:ext cx="4650889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/>
              <a:t>20/10-24: Æbletema, mostning og bålmad</a:t>
            </a:r>
            <a:endParaRPr lang="da-DK" sz="2000" b="1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2016BFFC-EC61-2DBE-211F-EA66DCC3B430}"/>
              </a:ext>
            </a:extLst>
          </p:cNvPr>
          <p:cNvSpPr txBox="1"/>
          <p:nvPr/>
        </p:nvSpPr>
        <p:spPr>
          <a:xfrm>
            <a:off x="287677" y="369870"/>
            <a:ext cx="5417893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19/11-24: Fællesspisning og hygge for de frivillige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40F65FE-B19D-2AC4-87E3-BB2A92400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859" y="3633159"/>
            <a:ext cx="3081765" cy="283641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926EAF9-6447-15DE-FDE3-01C2FB4EE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7" y="1007450"/>
            <a:ext cx="2390448" cy="2116602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B5FEB8A-4641-2BAC-42B5-5EDD4D202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742" y="1007450"/>
            <a:ext cx="2489350" cy="2470078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BB2B69D-4263-9158-6E61-B89D03F2C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9729" y="4809587"/>
            <a:ext cx="2151464" cy="1784809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543FA17F-0B55-CF7D-B6B5-DAFB385B3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726" y="2597942"/>
            <a:ext cx="3051337" cy="2110741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D913CA90-2719-7258-4F93-14CB4BE934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745" y="932010"/>
            <a:ext cx="3115855" cy="2110741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9345149C-35B7-728E-4C27-8045729510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9006" y="3296062"/>
            <a:ext cx="2136909" cy="250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19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D9862-B3EB-0071-E7B7-8D9C4EA88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58B9BF55-6106-CEFE-6DDB-67BC0C32FB19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2B1A8F7-FA02-7D45-48FC-2499D837DAD4}"/>
              </a:ext>
            </a:extLst>
          </p:cNvPr>
          <p:cNvSpPr txBox="1"/>
          <p:nvPr/>
        </p:nvSpPr>
        <p:spPr>
          <a:xfrm>
            <a:off x="6096000" y="369870"/>
            <a:ext cx="5173980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/>
              <a:t>13/9-24: KLAST din nabo – spil og mad over bål</a:t>
            </a:r>
            <a:endParaRPr lang="da-DK" sz="2000" b="1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21D06A78-40AF-CE04-0628-353EED22DFB6}"/>
              </a:ext>
            </a:extLst>
          </p:cNvPr>
          <p:cNvSpPr txBox="1"/>
          <p:nvPr/>
        </p:nvSpPr>
        <p:spPr>
          <a:xfrm>
            <a:off x="287677" y="369870"/>
            <a:ext cx="5208734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16/6-24: Historien – købmandshandel i Gershøj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91C709B7-B770-760D-E9B4-DD515BCB0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09" y="3677421"/>
            <a:ext cx="4304188" cy="2795658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81E02330-739E-52AF-8729-7979235D8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7" y="954506"/>
            <a:ext cx="1426230" cy="2474494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85ADADB4-A4EF-9E32-E8C5-9CCBBF52A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754" y="950301"/>
            <a:ext cx="3805561" cy="2548647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8692DC70-3243-B39C-85EB-E1B108A25F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2182" y="3727755"/>
            <a:ext cx="2135922" cy="2742419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5553825-10FF-EFB1-ACF4-7D86E752A0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597" y="3709801"/>
            <a:ext cx="2135922" cy="2778329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4A1B759A-0236-7F71-B2C8-696EAF0497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941" y="950300"/>
            <a:ext cx="5107039" cy="254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0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A1898-7D7F-8B2F-121E-582D5160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1F2F93B8-0062-74DD-9DE7-576C165CB3AA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C8CB410-617C-4272-66B8-A99EE0E97283}"/>
              </a:ext>
            </a:extLst>
          </p:cNvPr>
          <p:cNvSpPr txBox="1"/>
          <p:nvPr/>
        </p:nvSpPr>
        <p:spPr>
          <a:xfrm>
            <a:off x="6096000" y="369870"/>
            <a:ext cx="3361754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26/5-24: Fællessang og kage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E5190F3E-8F98-2E05-6599-3A58C58C8806}"/>
              </a:ext>
            </a:extLst>
          </p:cNvPr>
          <p:cNvSpPr txBox="1"/>
          <p:nvPr/>
        </p:nvSpPr>
        <p:spPr>
          <a:xfrm>
            <a:off x="287677" y="369870"/>
            <a:ext cx="3113481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16/5-24: Generalforsamling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E5CEA1D-7744-A49B-91A2-332262B74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366813"/>
            <a:ext cx="3105171" cy="231432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532612F5-CC57-7D80-D9D9-FF1707C39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930" y="3250326"/>
            <a:ext cx="3105171" cy="2438455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8A759BA8-836C-BBB1-28CF-5DE6AD2CB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89963"/>
            <a:ext cx="4215516" cy="24390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AE2A120-18F7-7054-2E0E-611E0D6AA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99" y="1806632"/>
            <a:ext cx="5222212" cy="324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24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9EDF8-4E63-8CCC-7619-7305FD059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00A69B8A-DBFB-A0C6-DBA2-9F0450671CAE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8DA3299-5B12-BA31-4038-9CBEB0A2BAFF}"/>
              </a:ext>
            </a:extLst>
          </p:cNvPr>
          <p:cNvSpPr txBox="1"/>
          <p:nvPr/>
        </p:nvSpPr>
        <p:spPr>
          <a:xfrm>
            <a:off x="6096000" y="369870"/>
            <a:ext cx="4114973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5/4-24: Forårsarrangement - spisning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BD55F69A-B608-82AA-3E95-256CCB7C848B}"/>
              </a:ext>
            </a:extLst>
          </p:cNvPr>
          <p:cNvSpPr txBox="1"/>
          <p:nvPr/>
        </p:nvSpPr>
        <p:spPr>
          <a:xfrm>
            <a:off x="287677" y="369870"/>
            <a:ext cx="3417923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21/12-23: Bålsuppe og God Jul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C3A8E3E-2EF9-F020-C490-8D301A4BC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3799" y="5090155"/>
            <a:ext cx="1975957" cy="149040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63C44CAA-F65B-1604-72CA-B4C4173E4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013" y="899763"/>
            <a:ext cx="3057897" cy="3122233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F581240A-4666-65C0-88CD-21B8F039A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641" y="4271992"/>
            <a:ext cx="3581111" cy="2308567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4073B4FE-5D91-A467-EFCE-FA6254808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1050" y="899763"/>
            <a:ext cx="2048706" cy="367858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BB982BED-C0A7-EE3F-3752-5AFFD074F9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4" y="3498123"/>
            <a:ext cx="1363758" cy="2756227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D542A246-A6C4-9AD2-64A1-883ADAD26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244" y="899763"/>
            <a:ext cx="3996154" cy="2345359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5A2C98EE-0C54-CEC8-A6BD-DBA631C118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0061" y="4876237"/>
            <a:ext cx="2990968" cy="1860025"/>
          </a:xfrm>
          <a:prstGeom prst="rect">
            <a:avLst/>
          </a:prstGeom>
        </p:spPr>
      </p:pic>
      <p:pic>
        <p:nvPicPr>
          <p:cNvPr id="27" name="Billede 26">
            <a:extLst>
              <a:ext uri="{FF2B5EF4-FFF2-40B4-BE49-F238E27FC236}">
                <a16:creationId xmlns:a16="http://schemas.microsoft.com/office/drawing/2014/main" id="{8FB03759-4E49-09ED-D678-8733689A0E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2844" y="2706883"/>
            <a:ext cx="3787306" cy="205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48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ADAFF-3303-BACD-FAFA-B91D4F2B7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tediagram: Terminalpunkt 5">
            <a:extLst>
              <a:ext uri="{FF2B5EF4-FFF2-40B4-BE49-F238E27FC236}">
                <a16:creationId xmlns:a16="http://schemas.microsoft.com/office/drawing/2014/main" id="{F00BEEA9-D121-FA86-7041-48F569B6F6F8}"/>
              </a:ext>
            </a:extLst>
          </p:cNvPr>
          <p:cNvSpPr/>
          <p:nvPr/>
        </p:nvSpPr>
        <p:spPr>
          <a:xfrm rot="16200000">
            <a:off x="4233715" y="3356892"/>
            <a:ext cx="3244733" cy="144215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068528E-CCC8-8CC6-4F36-A346DE09FF0B}"/>
              </a:ext>
            </a:extLst>
          </p:cNvPr>
          <p:cNvSpPr txBox="1"/>
          <p:nvPr/>
        </p:nvSpPr>
        <p:spPr>
          <a:xfrm>
            <a:off x="6096000" y="369870"/>
            <a:ext cx="471199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1/12-23: Julearrangement – pynt juletræet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7D63D6F7-18DF-E542-ECC3-3577FCA300DA}"/>
              </a:ext>
            </a:extLst>
          </p:cNvPr>
          <p:cNvSpPr txBox="1"/>
          <p:nvPr/>
        </p:nvSpPr>
        <p:spPr>
          <a:xfrm>
            <a:off x="297952" y="369870"/>
            <a:ext cx="2477601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b="1" dirty="0"/>
              <a:t>15/9-23: Borgermøde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2ED2E78-8A3E-7B57-8930-36E471C08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172" y="3652031"/>
            <a:ext cx="2289143" cy="298733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239FCB1-782B-757A-5978-248509268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633" y="4899985"/>
            <a:ext cx="1987531" cy="173937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662D8FBE-323D-C3BD-9BF3-65E809E38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596" y="1014686"/>
            <a:ext cx="2812090" cy="3721883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A3F86BA7-D8C9-6F65-5704-A03EAF826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8935" y="1057783"/>
            <a:ext cx="1756259" cy="2421887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2EE30297-95DF-28C4-C638-5EFC3D5654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952" y="4066243"/>
            <a:ext cx="3308232" cy="2421887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404D5AE1-E3DD-8C43-FB56-5B8187C872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952" y="1003673"/>
            <a:ext cx="4843781" cy="2868648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350124AC-DFA9-473C-08CD-8CCFC41E70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1452" y="3479670"/>
            <a:ext cx="1833624" cy="300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1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126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Jette Skall</dc:creator>
  <cp:lastModifiedBy>Jette Skall</cp:lastModifiedBy>
  <cp:revision>11</cp:revision>
  <dcterms:created xsi:type="dcterms:W3CDTF">2025-09-22T12:17:57Z</dcterms:created>
  <dcterms:modified xsi:type="dcterms:W3CDTF">2026-03-17T09:48:59Z</dcterms:modified>
</cp:coreProperties>
</file>